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04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F1BAF0-362F-4B5C-A1D7-9EA72D4686C5}" type="datetimeFigureOut">
              <a:rPr lang="en-CA" smtClean="0"/>
              <a:t>27/10/2011</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A4A0EC-B3AF-4824-9E24-EE163F113D1A}" type="slidenum">
              <a:rPr lang="en-CA" smtClean="0"/>
              <a:t>‹#›</a:t>
            </a:fld>
            <a:endParaRPr lang="en-CA" dirty="0"/>
          </a:p>
        </p:txBody>
      </p:sp>
    </p:spTree>
    <p:extLst>
      <p:ext uri="{BB962C8B-B14F-4D97-AF65-F5344CB8AC3E}">
        <p14:creationId xmlns:p14="http://schemas.microsoft.com/office/powerpoint/2010/main" val="3915019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2A4A0EC-B3AF-4824-9E24-EE163F113D1A}" type="slidenum">
              <a:rPr lang="en-CA" smtClean="0"/>
              <a:t>1</a:t>
            </a:fld>
            <a:endParaRPr lang="en-CA" dirty="0"/>
          </a:p>
        </p:txBody>
      </p:sp>
    </p:spTree>
    <p:extLst>
      <p:ext uri="{BB962C8B-B14F-4D97-AF65-F5344CB8AC3E}">
        <p14:creationId xmlns:p14="http://schemas.microsoft.com/office/powerpoint/2010/main" val="4293535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11" name="Slide Number Placeholder 10"/>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9" name="Slide Number Placeholder 8"/>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4" name="Footer Placeholder 3"/>
          <p:cNvSpPr>
            <a:spLocks noGrp="1"/>
          </p:cNvSpPr>
          <p:nvPr>
            <p:ph type="ftr" sz="quarter" idx="11"/>
          </p:nvPr>
        </p:nvSpPr>
        <p:spPr/>
        <p:txBody>
          <a:bodyPr/>
          <a:lstStyle>
            <a:extLst/>
          </a:lstStyle>
          <a:p>
            <a:endParaRPr lang="en-CA" dirty="0"/>
          </a:p>
        </p:txBody>
      </p:sp>
      <p:sp>
        <p:nvSpPr>
          <p:cNvPr id="5" name="Slide Number Placeholder 4"/>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3" name="Footer Placeholder 2"/>
          <p:cNvSpPr>
            <a:spLocks noGrp="1"/>
          </p:cNvSpPr>
          <p:nvPr>
            <p:ph type="ftr" sz="quarter" idx="11"/>
          </p:nvPr>
        </p:nvSpPr>
        <p:spPr/>
        <p:txBody>
          <a:bodyPr/>
          <a:lstStyle>
            <a:extLst/>
          </a:lstStyle>
          <a:p>
            <a:endParaRPr lang="en-CA" dirty="0"/>
          </a:p>
        </p:txBody>
      </p:sp>
      <p:sp>
        <p:nvSpPr>
          <p:cNvPr id="4" name="Slide Number Placeholder 3"/>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1DF434A4-7BB7-4A87-B423-09DF2655055E}" type="slidenum">
              <a:rPr lang="en-CA" smtClean="0"/>
              <a:t>‹#›</a:t>
            </a:fld>
            <a:endParaRPr lang="en-CA" dirty="0"/>
          </a:p>
        </p:txBody>
      </p:sp>
    </p:spTree>
  </p:cSld>
  <p:clrMapOvr>
    <a:masterClrMapping/>
  </p:clrMapOvr>
  <p:transition spd="med" advClick="0" advTm="10000">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671DDA-C6A6-4260-89C6-F65C0DEC26D3}" type="datetimeFigureOut">
              <a:rPr lang="en-CA" smtClean="0"/>
              <a:t>27/10/2011</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1DF434A4-7BB7-4A87-B423-09DF2655055E}" type="slidenum">
              <a:rPr lang="en-CA" smtClean="0"/>
              <a:t>‹#›</a:t>
            </a:fld>
            <a:endParaRPr lang="en-CA"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transition spd="med" advClick="0" advTm="10000">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B671DDA-C6A6-4260-89C6-F65C0DEC26D3}" type="datetimeFigureOut">
              <a:rPr lang="en-CA" smtClean="0"/>
              <a:t>27/10/2011</a:t>
            </a:fld>
            <a:endParaRPr lang="en-CA"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CA"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F434A4-7BB7-4A87-B423-09DF2655055E}" type="slidenum">
              <a:rPr lang="en-CA" smtClean="0"/>
              <a:t>‹#›</a:t>
            </a:fld>
            <a:endParaRPr lang="en-C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advClick="0" advTm="10000">
    <p:split orient="vert"/>
  </p:transition>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3.wmf"/><Relationship Id="rId5" Type="http://schemas.openxmlformats.org/officeDocument/2006/relationships/image" Target="../media/image2.wmf"/><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75040" cy="1143000"/>
          </a:xfrm>
        </p:spPr>
        <p:txBody>
          <a:bodyPr/>
          <a:lstStyle/>
          <a:p>
            <a:r>
              <a:rPr lang="en-CA" dirty="0" smtClean="0"/>
              <a:t>From Jesus to Christ</a:t>
            </a:r>
            <a:endParaRPr lang="en-CA" dirty="0"/>
          </a:p>
        </p:txBody>
      </p:sp>
      <p:pic>
        <p:nvPicPr>
          <p:cNvPr id="1026" name="Picture 2" descr="C:\Users\ArtLaptop\AppData\Local\Microsoft\Windows\Temporary Internet Files\Content.IE5\F6BKMPGK\MC90015607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80112" y="548680"/>
            <a:ext cx="3168352" cy="562934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rtLaptop\AppData\Local\Microsoft\Windows\Temporary Internet Files\Content.IE5\RPSF6IEX\MC90003655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201" y="4292601"/>
            <a:ext cx="1387818" cy="1080616"/>
          </a:xfrm>
          <a:prstGeom prst="rect">
            <a:avLst/>
          </a:prstGeom>
          <a:noFill/>
          <a:extLst>
            <a:ext uri="{909E8E84-426E-40DD-AFC4-6F175D3DCCD1}">
              <a14:hiddenFill xmlns:a14="http://schemas.microsoft.com/office/drawing/2010/main">
                <a:solidFill>
                  <a:srgbClr val="FFFFFF"/>
                </a:solidFill>
              </a14:hiddenFill>
            </a:ext>
          </a:extLst>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
        <p:nvSpPr>
          <p:cNvPr id="3" name="Subtitle 2"/>
          <p:cNvSpPr>
            <a:spLocks noGrp="1"/>
          </p:cNvSpPr>
          <p:nvPr>
            <p:ph idx="1"/>
          </p:nvPr>
        </p:nvSpPr>
        <p:spPr>
          <a:xfrm>
            <a:off x="539551" y="2492897"/>
            <a:ext cx="5040561" cy="1656184"/>
          </a:xfrm>
        </p:spPr>
        <p:txBody>
          <a:bodyPr/>
          <a:lstStyle/>
          <a:p>
            <a:pPr marL="0" indent="0" algn="ctr">
              <a:buNone/>
            </a:pPr>
            <a:r>
              <a:rPr lang="en-CA" dirty="0" smtClean="0"/>
              <a:t>What do we really know about this man we call our Saviour?</a:t>
            </a:r>
          </a:p>
          <a:p>
            <a:pPr marL="0" indent="0" algn="ctr">
              <a:buNone/>
            </a:pPr>
            <a:endParaRPr lang="en-CA" dirty="0"/>
          </a:p>
        </p:txBody>
      </p:sp>
    </p:spTree>
    <p:extLst>
      <p:ext uri="{BB962C8B-B14F-4D97-AF65-F5344CB8AC3E}">
        <p14:creationId xmlns:p14="http://schemas.microsoft.com/office/powerpoint/2010/main" val="2294230997"/>
      </p:ext>
    </p:extLst>
  </p:cSld>
  <p:clrMapOvr>
    <a:masterClrMapping/>
  </p:clrMapOvr>
  <p:transition spd="med" advClick="0" advTm="541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2"/>
                  </p:tgtEl>
                </p:cond>
              </p:nextCondLst>
            </p:seq>
            <p:audio isNarration="1">
              <p:cMediaNode vol="80000" showWhenStopped="0">
                <p:cTn id="15" fill="hold" display="0">
                  <p:stCondLst>
                    <p:cond delay="indefinite"/>
                  </p:stCondLst>
                  <p:endCondLst>
                    <p:cond evt="onStopAudio" delay="0">
                      <p:tgtEl>
                        <p:sldTgt/>
                      </p:tgtEl>
                    </p:cond>
                  </p:endCondLst>
                </p:cTn>
                <p:tgtEl>
                  <p:spTgt spid="4"/>
                </p:tgtEl>
              </p:cMediaNode>
            </p:audio>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Jesus may not have been the humble carpenter we imagine him to be</a:t>
            </a:r>
            <a:endParaRPr lang="en-CA" dirty="0"/>
          </a:p>
        </p:txBody>
      </p:sp>
      <p:sp>
        <p:nvSpPr>
          <p:cNvPr id="4" name="Text Placeholder 3"/>
          <p:cNvSpPr>
            <a:spLocks noGrp="1"/>
          </p:cNvSpPr>
          <p:nvPr>
            <p:ph type="body" sz="half" idx="2"/>
          </p:nvPr>
        </p:nvSpPr>
        <p:spPr/>
        <p:txBody>
          <a:bodyPr>
            <a:normAutofit lnSpcReduction="10000"/>
          </a:bodyPr>
          <a:lstStyle/>
          <a:p>
            <a:r>
              <a:rPr lang="en-CA" dirty="0" smtClean="0"/>
              <a:t>There has been debate over whether or not Jesus was born </a:t>
            </a:r>
            <a:r>
              <a:rPr lang="en-CA" dirty="0" smtClean="0"/>
              <a:t>of the peasant class.</a:t>
            </a:r>
            <a:endParaRPr lang="en-CA" dirty="0" smtClean="0"/>
          </a:p>
          <a:p>
            <a:endParaRPr lang="en-CA" dirty="0"/>
          </a:p>
          <a:p>
            <a:r>
              <a:rPr lang="en-CA" dirty="0" smtClean="0"/>
              <a:t>We like to think of him as </a:t>
            </a:r>
            <a:r>
              <a:rPr lang="en-CA" dirty="0" smtClean="0"/>
              <a:t>a working class man from humble means.</a:t>
            </a:r>
          </a:p>
          <a:p>
            <a:endParaRPr lang="en-CA" dirty="0"/>
          </a:p>
          <a:p>
            <a:r>
              <a:rPr lang="en-CA" dirty="0" smtClean="0"/>
              <a:t>In fact, Nazareth wa</a:t>
            </a:r>
            <a:r>
              <a:rPr lang="en-CA" dirty="0" smtClean="0"/>
              <a:t>s located near </a:t>
            </a:r>
            <a:r>
              <a:rPr lang="en-CA" dirty="0"/>
              <a:t>to </a:t>
            </a:r>
            <a:r>
              <a:rPr lang="en-CA" dirty="0"/>
              <a:t>Sepphoris</a:t>
            </a:r>
            <a:r>
              <a:rPr lang="en-CA" dirty="0"/>
              <a:t>, </a:t>
            </a:r>
            <a:r>
              <a:rPr lang="en-CA" dirty="0" smtClean="0"/>
              <a:t>a vibrant, urban centre. </a:t>
            </a:r>
          </a:p>
          <a:p>
            <a:endParaRPr lang="en-CA" dirty="0"/>
          </a:p>
          <a:p>
            <a:r>
              <a:rPr lang="en-CA" dirty="0" smtClean="0"/>
              <a:t>Jesus was a proven scholar when it came to reading Hebrew scripture and he likely spoke at least a few languages.</a:t>
            </a:r>
            <a:endParaRPr lang="en-CA" dirty="0"/>
          </a:p>
        </p:txBody>
      </p:sp>
      <p:pic>
        <p:nvPicPr>
          <p:cNvPr id="2052" name="Picture 4" descr="C:\Users\ArtLaptop\AppData\Local\Microsoft\Windows\Temporary Internet Files\Content.IE5\RPSF6IEX\MC9003363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8600" y="1003300"/>
            <a:ext cx="3598863" cy="3341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847974"/>
      </p:ext>
    </p:extLst>
  </p:cSld>
  <p:clrMapOvr>
    <a:masterClrMapping/>
  </p:clrMapOvr>
  <p:transition spd="med" advClick="0" advTm="8398">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Jesus as activist?</a:t>
            </a:r>
            <a:endParaRPr lang="en-CA" dirty="0"/>
          </a:p>
        </p:txBody>
      </p:sp>
      <p:sp>
        <p:nvSpPr>
          <p:cNvPr id="4" name="Text Placeholder 3"/>
          <p:cNvSpPr>
            <a:spLocks noGrp="1"/>
          </p:cNvSpPr>
          <p:nvPr>
            <p:ph type="body" sz="half" idx="2"/>
          </p:nvPr>
        </p:nvSpPr>
        <p:spPr/>
        <p:txBody>
          <a:bodyPr>
            <a:normAutofit fontScale="85000" lnSpcReduction="20000"/>
          </a:bodyPr>
          <a:lstStyle/>
          <a:p>
            <a:r>
              <a:rPr lang="en-CA" dirty="0" smtClean="0"/>
              <a:t>When Jesus </a:t>
            </a:r>
            <a:r>
              <a:rPr lang="en-CA" dirty="0" smtClean="0"/>
              <a:t>threw the </a:t>
            </a:r>
            <a:r>
              <a:rPr lang="en-CA" dirty="0" smtClean="0"/>
              <a:t>merchants and </a:t>
            </a:r>
            <a:r>
              <a:rPr lang="en-CA" dirty="0" smtClean="0"/>
              <a:t>moneylenders out and turned over the stalls </a:t>
            </a:r>
            <a:r>
              <a:rPr lang="en-CA" dirty="0" smtClean="0"/>
              <a:t>in the </a:t>
            </a:r>
            <a:r>
              <a:rPr lang="en-CA" dirty="0" smtClean="0"/>
              <a:t>temple </a:t>
            </a:r>
            <a:r>
              <a:rPr lang="en-CA" dirty="0" smtClean="0"/>
              <a:t>during the holiday season, he knew that this was going to cause trouble. </a:t>
            </a:r>
          </a:p>
          <a:p>
            <a:endParaRPr lang="en-CA" dirty="0"/>
          </a:p>
          <a:p>
            <a:r>
              <a:rPr lang="en-CA" dirty="0" smtClean="0"/>
              <a:t>Jesus shook things up. </a:t>
            </a:r>
            <a:r>
              <a:rPr lang="en-CA" dirty="0" smtClean="0"/>
              <a:t> He advised the occupied Jewish people </a:t>
            </a:r>
            <a:r>
              <a:rPr lang="en-CA" dirty="0"/>
              <a:t>to "Then give to Caesar what is Caesar's, and to God what is </a:t>
            </a:r>
            <a:r>
              <a:rPr lang="en-CA" dirty="0" smtClean="0"/>
              <a:t>God's”.</a:t>
            </a:r>
          </a:p>
          <a:p>
            <a:pPr algn="r"/>
            <a:r>
              <a:rPr lang="en-CA" dirty="0" smtClean="0"/>
              <a:t> </a:t>
            </a:r>
            <a:r>
              <a:rPr lang="en-CA" sz="1100" dirty="0" smtClean="0"/>
              <a:t>Luke 20:25</a:t>
            </a:r>
          </a:p>
          <a:p>
            <a:r>
              <a:rPr lang="en-CA" dirty="0" smtClean="0"/>
              <a:t>meaning </a:t>
            </a:r>
            <a:r>
              <a:rPr lang="en-CA" dirty="0" smtClean="0"/>
              <a:t>– pay your taxes to the Romans!</a:t>
            </a:r>
          </a:p>
          <a:p>
            <a:endParaRPr lang="en-CA" dirty="0"/>
          </a:p>
          <a:p>
            <a:r>
              <a:rPr lang="en-CA" dirty="0" smtClean="0"/>
              <a:t>He openly  consorted with “radicals” such as tax collectors, prostitutes and lepers.</a:t>
            </a:r>
          </a:p>
          <a:p>
            <a:endParaRPr lang="en-CA" dirty="0"/>
          </a:p>
          <a:p>
            <a:r>
              <a:rPr lang="en-CA" dirty="0" smtClean="0"/>
              <a:t>Jesus demonstrated a new way of being </a:t>
            </a:r>
            <a:r>
              <a:rPr lang="en-CA" i="1" dirty="0" smtClean="0"/>
              <a:t>People of God.</a:t>
            </a:r>
            <a:endParaRPr lang="en-CA" i="1" dirty="0" smtClean="0"/>
          </a:p>
        </p:txBody>
      </p:sp>
      <p:pic>
        <p:nvPicPr>
          <p:cNvPr id="3079" name="Picture 7" descr="C:\Users\ArtLaptop\AppData\Local\Microsoft\Windows\Temporary Internet Files\Content.IE5\S2TE4F6G\MP90043854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5875438" cy="4176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55743"/>
      </p:ext>
    </p:extLst>
  </p:cSld>
  <p:clrMapOvr>
    <a:masterClrMapping/>
  </p:clrMapOvr>
  <p:transition spd="med" advClick="0" advTm="7996">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301208"/>
            <a:ext cx="8229600" cy="1051560"/>
          </a:xfrm>
        </p:spPr>
        <p:txBody>
          <a:bodyPr>
            <a:normAutofit/>
          </a:bodyPr>
          <a:lstStyle/>
          <a:p>
            <a:pPr algn="ctr"/>
            <a:r>
              <a:rPr lang="en-CA" dirty="0" smtClean="0"/>
              <a:t>Who really crucified Christ?</a:t>
            </a:r>
            <a:endParaRPr lang="en-CA" dirty="0"/>
          </a:p>
        </p:txBody>
      </p:sp>
      <p:sp>
        <p:nvSpPr>
          <p:cNvPr id="4" name="Text Placeholder 3"/>
          <p:cNvSpPr>
            <a:spLocks noGrp="1"/>
          </p:cNvSpPr>
          <p:nvPr>
            <p:ph type="body" sz="half" idx="2"/>
          </p:nvPr>
        </p:nvSpPr>
        <p:spPr/>
        <p:txBody>
          <a:bodyPr>
            <a:normAutofit fontScale="92500"/>
          </a:bodyPr>
          <a:lstStyle/>
          <a:p>
            <a:r>
              <a:rPr lang="en-CA" dirty="0" smtClean="0"/>
              <a:t>The crucifixion was a Roman act…it was the natural consequence of “sedition” or rising up against the state. Jesus was a trouble maker to the Roman rulers. A “rabble </a:t>
            </a:r>
            <a:r>
              <a:rPr lang="en-CA" dirty="0" smtClean="0"/>
              <a:t>rouser</a:t>
            </a:r>
            <a:r>
              <a:rPr lang="en-CA" dirty="0" smtClean="0"/>
              <a:t>”.</a:t>
            </a:r>
          </a:p>
          <a:p>
            <a:endParaRPr lang="en-CA" dirty="0"/>
          </a:p>
          <a:p>
            <a:r>
              <a:rPr lang="en-CA" dirty="0" smtClean="0"/>
              <a:t>The occupying Roman government of the day had a very clear way of dealing with trouble makers, especially during the holidays. </a:t>
            </a:r>
          </a:p>
          <a:p>
            <a:endParaRPr lang="en-CA" dirty="0"/>
          </a:p>
          <a:p>
            <a:r>
              <a:rPr lang="en-CA" dirty="0" smtClean="0"/>
              <a:t>The  number of Jewish people who participated in his death was probably, relatively few.</a:t>
            </a:r>
            <a:endParaRPr lang="en-CA" dirty="0"/>
          </a:p>
        </p:txBody>
      </p:sp>
      <p:pic>
        <p:nvPicPr>
          <p:cNvPr id="4098" name="Picture 2" descr="C:\Users\ArtLaptop\AppData\Local\Microsoft\Windows\Temporary Internet Files\Content.IE5\RPSF6IEX\MC90019408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404664"/>
            <a:ext cx="4672012" cy="4691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12705"/>
      </p:ext>
    </p:extLst>
  </p:cSld>
  <p:clrMapOvr>
    <a:masterClrMapping/>
  </p:clrMapOvr>
  <p:transition spd="med" advClick="0" advTm="9079">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normAutofit lnSpcReduction="10000"/>
          </a:bodyPr>
          <a:lstStyle/>
          <a:p>
            <a:r>
              <a:rPr lang="en-CA" dirty="0"/>
              <a:t> "Eli, Eli, lama sabachthani?" that is, "My God, My God, why hast Thou forsaken Me</a:t>
            </a:r>
            <a:r>
              <a:rPr lang="en-CA" dirty="0" smtClean="0"/>
              <a:t>?“ </a:t>
            </a:r>
          </a:p>
          <a:p>
            <a:pPr algn="r"/>
            <a:r>
              <a:rPr lang="en-CA" sz="900" dirty="0" smtClean="0"/>
              <a:t>Psalm 22</a:t>
            </a:r>
          </a:p>
          <a:p>
            <a:endParaRPr lang="en-CA" dirty="0" smtClean="0"/>
          </a:p>
          <a:p>
            <a:r>
              <a:rPr lang="en-CA" dirty="0" smtClean="0"/>
              <a:t>Jesus spoke these words from the cross.</a:t>
            </a:r>
          </a:p>
          <a:p>
            <a:endParaRPr lang="en-CA" dirty="0" smtClean="0"/>
          </a:p>
          <a:p>
            <a:r>
              <a:rPr lang="en-CA" dirty="0" smtClean="0"/>
              <a:t>Jesus often referred to the Scriptures to  demonstrate how he was fulfilling God’s promises to the Jewish people. </a:t>
            </a:r>
          </a:p>
          <a:p>
            <a:endParaRPr lang="en-CA" dirty="0"/>
          </a:p>
          <a:p>
            <a:r>
              <a:rPr lang="en-CA" dirty="0" smtClean="0"/>
              <a:t>His words and deeds connected the Old Testament with the New.</a:t>
            </a:r>
            <a:endParaRPr lang="en-CA" dirty="0"/>
          </a:p>
        </p:txBody>
      </p:sp>
      <p:pic>
        <p:nvPicPr>
          <p:cNvPr id="5122" name="Picture 2" descr="C:\Users\ArtLaptop\AppData\Local\Microsoft\Windows\Temporary Internet Files\Content.IE5\OOL5IT67\MP90004954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404664"/>
            <a:ext cx="3066529" cy="455530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normAutofit fontScale="90000"/>
          </a:bodyPr>
          <a:lstStyle/>
          <a:p>
            <a:pPr algn="ctr"/>
            <a:r>
              <a:rPr lang="en-CA" dirty="0" smtClean="0"/>
              <a:t>Jesus connects the old with the new</a:t>
            </a:r>
            <a:endParaRPr lang="en-CA" dirty="0"/>
          </a:p>
        </p:txBody>
      </p:sp>
    </p:spTree>
    <p:extLst>
      <p:ext uri="{BB962C8B-B14F-4D97-AF65-F5344CB8AC3E}">
        <p14:creationId xmlns:p14="http://schemas.microsoft.com/office/powerpoint/2010/main" val="1552589318"/>
      </p:ext>
    </p:extLst>
  </p:cSld>
  <p:clrMapOvr>
    <a:masterClrMapping/>
  </p:clrMapOvr>
  <p:transition spd="med" advClick="0" advTm="7790">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Do all the Gospels tell the same story?</a:t>
            </a:r>
            <a:endParaRPr lang="en-CA" dirty="0"/>
          </a:p>
        </p:txBody>
      </p:sp>
      <p:sp>
        <p:nvSpPr>
          <p:cNvPr id="4" name="Text Placeholder 3"/>
          <p:cNvSpPr>
            <a:spLocks noGrp="1"/>
          </p:cNvSpPr>
          <p:nvPr>
            <p:ph type="body" sz="half" idx="2"/>
          </p:nvPr>
        </p:nvSpPr>
        <p:spPr/>
        <p:txBody>
          <a:bodyPr>
            <a:normAutofit lnSpcReduction="10000"/>
          </a:bodyPr>
          <a:lstStyle/>
          <a:p>
            <a:r>
              <a:rPr lang="en-CA" dirty="0" smtClean="0"/>
              <a:t>It is interesting to note the differences between the four Gospel stories of </a:t>
            </a:r>
            <a:r>
              <a:rPr lang="en-CA" dirty="0" smtClean="0"/>
              <a:t>Christianity.</a:t>
            </a:r>
            <a:endParaRPr lang="en-CA" dirty="0" smtClean="0"/>
          </a:p>
          <a:p>
            <a:endParaRPr lang="en-CA" dirty="0" smtClean="0"/>
          </a:p>
          <a:p>
            <a:r>
              <a:rPr lang="en-CA" dirty="0" smtClean="0"/>
              <a:t>From the telling of the nativity to the story of Christ’s death on the cross, each of the Gospel stories attributed to Matthew, Mark, Luke and John, have their own telling.</a:t>
            </a:r>
          </a:p>
          <a:p>
            <a:endParaRPr lang="en-CA" dirty="0"/>
          </a:p>
          <a:p>
            <a:r>
              <a:rPr lang="en-CA" dirty="0" smtClean="0"/>
              <a:t>Each from a different perspective – each written for a varied audience – all </a:t>
            </a:r>
            <a:r>
              <a:rPr lang="en-CA" dirty="0" smtClean="0"/>
              <a:t>interpreting the Good News.</a:t>
            </a:r>
            <a:endParaRPr lang="en-CA" dirty="0" smtClean="0"/>
          </a:p>
          <a:p>
            <a:endParaRPr lang="en-CA" dirty="0"/>
          </a:p>
        </p:txBody>
      </p:sp>
      <p:pic>
        <p:nvPicPr>
          <p:cNvPr id="6147" name="Picture 3" descr="C:\Users\ArtLaptop\AppData\Local\Microsoft\Windows\Temporary Internet Files\Content.IE5\OOL5IT67\MC90004803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1259" y="2329331"/>
            <a:ext cx="849744" cy="104941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ArtLaptop\AppData\Local\Microsoft\Windows\Temporary Internet Files\Content.IE5\OOL5IT67\MP90039959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548680"/>
            <a:ext cx="3422510" cy="4279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516648"/>
      </p:ext>
    </p:extLst>
  </p:cSld>
  <p:clrMapOvr>
    <a:masterClrMapping/>
  </p:clrMapOvr>
  <p:transition spd="med" advClick="0" advTm="8825">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539552" y="5229200"/>
            <a:ext cx="8183880" cy="618435"/>
          </a:xfrm>
        </p:spPr>
        <p:txBody>
          <a:bodyPr/>
          <a:lstStyle/>
          <a:p>
            <a:pPr algn="ctr"/>
            <a:r>
              <a:rPr lang="en-CA" dirty="0" smtClean="0"/>
              <a:t>So, who </a:t>
            </a:r>
            <a:r>
              <a:rPr lang="en-CA" dirty="0" smtClean="0"/>
              <a:t>do YOU say he is?</a:t>
            </a:r>
            <a:endParaRPr lang="en-CA" dirty="0"/>
          </a:p>
        </p:txBody>
      </p:sp>
      <p:sp>
        <p:nvSpPr>
          <p:cNvPr id="15" name="Text Placeholder 14"/>
          <p:cNvSpPr>
            <a:spLocks noGrp="1"/>
          </p:cNvSpPr>
          <p:nvPr>
            <p:ph type="body" idx="1"/>
          </p:nvPr>
        </p:nvSpPr>
        <p:spPr/>
        <p:txBody>
          <a:bodyPr/>
          <a:lstStyle/>
          <a:p>
            <a:r>
              <a:rPr lang="en-CA" dirty="0" smtClean="0"/>
              <a:t>..</a:t>
            </a:r>
            <a:endParaRPr lang="en-CA" dirty="0"/>
          </a:p>
        </p:txBody>
      </p:sp>
      <p:pic>
        <p:nvPicPr>
          <p:cNvPr id="1027" name="Picture 3" descr="C:\Users\ArtLaptop\AppData\Local\Microsoft\Windows\Temporary Internet Files\Content.IE5\RPSF6IEX\MP90040162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4664"/>
            <a:ext cx="8640960" cy="4504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275641"/>
      </p:ext>
    </p:extLst>
  </p:cSld>
  <p:clrMapOvr>
    <a:masterClrMapping/>
  </p:clrMapOvr>
  <p:transition spd="med" advClick="0" advTm="3606">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321</TotalTime>
  <Words>444</Words>
  <Application>Microsoft Office PowerPoint</Application>
  <PresentationFormat>On-screen Show (4:3)</PresentationFormat>
  <Paragraphs>44</Paragraphs>
  <Slides>7</Slides>
  <Notes>1</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Aspect</vt:lpstr>
      <vt:lpstr>From Jesus to Christ</vt:lpstr>
      <vt:lpstr>Jesus may not have been the humble carpenter we imagine him to be</vt:lpstr>
      <vt:lpstr>Jesus as activist?</vt:lpstr>
      <vt:lpstr>Who really crucified Christ?</vt:lpstr>
      <vt:lpstr>Jesus connects the old with the new</vt:lpstr>
      <vt:lpstr>Do all the Gospels tell the same story?</vt:lpstr>
      <vt:lpstr>So, who do YOU say he is?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Jesus to Christ</dc:title>
  <dc:creator>ArtLaptop</dc:creator>
  <cp:lastModifiedBy>ArtLaptop</cp:lastModifiedBy>
  <cp:revision>20</cp:revision>
  <dcterms:created xsi:type="dcterms:W3CDTF">2011-10-26T17:57:21Z</dcterms:created>
  <dcterms:modified xsi:type="dcterms:W3CDTF">2011-10-27T22:37:43Z</dcterms:modified>
</cp:coreProperties>
</file>